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hyperlink" Target="http://volga-video.ru/opt/portativnaya-tehnika/naushniki-i-mikrofon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2973" y="142171"/>
            <a:ext cx="594201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u="none" strike="noStrik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ТОП 10 популярных </a:t>
            </a:r>
            <a:r>
              <a:rPr lang="ru-RU" sz="2400" b="1" u="none" strike="noStrik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товаров в </a:t>
            </a:r>
            <a:r>
              <a:rPr lang="ru-RU" sz="2400" b="1" u="none" strike="noStrik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Волга-Видео</a:t>
            </a:r>
          </a:p>
          <a:p>
            <a:r>
              <a:rPr lang="ru-RU" sz="2400" b="1" dirty="0" smtClean="0"/>
              <a:t>Велосипеды и самокаты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2973" y="6453336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hlinkClick r:id="rId2"/>
              </a:rPr>
              <a:t>Перейти в каталог Волга-Видео</a:t>
            </a:r>
            <a:endParaRPr lang="ru-RU" sz="1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699617"/>
              </p:ext>
            </p:extLst>
          </p:nvPr>
        </p:nvGraphicFramePr>
        <p:xfrm>
          <a:off x="362973" y="2719591"/>
          <a:ext cx="8243769" cy="3648075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68418"/>
                <a:gridCol w="4164357"/>
                <a:gridCol w="1430291"/>
                <a:gridCol w="1545254"/>
                <a:gridCol w="835449"/>
              </a:tblGrid>
              <a:tr h="205287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effectLst/>
                        </a:rPr>
                        <a:t>ТОП 10:  </a:t>
                      </a:r>
                      <a:r>
                        <a:rPr lang="ru-RU" sz="1400" b="1" u="none" strike="noStrike" dirty="0" smtClean="0">
                          <a:effectLst/>
                        </a:rPr>
                        <a:t>Велосипеды и самокаты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Цена прайс ВВ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Розничная цена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% РН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5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ALTAIR CITY 20 RUS (20" 1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скл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  Велосипед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4 704р.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5 990р.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27,3%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5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ALTAIR CITY BOY 16 (16" 1 </a:t>
                      </a:r>
                      <a:r>
                        <a:rPr lang="en-US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</a:t>
                      </a: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  </a:t>
                      </a:r>
                      <a:r>
                        <a:rPr lang="en-US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Велосипед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3 809р.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4 990р.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31,0%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5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ALTAIR CITY GIRL 16 (16" 1 </a:t>
                      </a:r>
                      <a:r>
                        <a:rPr lang="en-US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</a:t>
                      </a: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  </a:t>
                      </a:r>
                      <a:r>
                        <a:rPr lang="en-US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Велосипед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3 809р.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4 990р.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31,0%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5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ALTAIR CITY high 28 RUS (19"/28" 1ск.)  </a:t>
                      </a:r>
                      <a:r>
                        <a:rPr lang="en-US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Велосипед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5 261р.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7 090р.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34,8%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5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ALTAIR CITY low 28 RUS (19"/28" 1ск.) </a:t>
                      </a:r>
                      <a:r>
                        <a:rPr lang="en-US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Велосипед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5 261р.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7 090р.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34,8%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5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ALTAIR MTB FS 26 (16"/ 18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 Велосипед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9 375р.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11 890р.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26,8%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5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ALTAIR MTB HT 24 (24" 18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рост 14")  Велосипед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7 956р.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10 490р.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31,9%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5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FORWARD ARSENAL 1.0 RUS (20" 1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скл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  Велосипед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5 097р.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6 790р.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33,2%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5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FORWARD SPORTING 1.0  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Велосипед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10 139р.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13 090р.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29,1%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5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FORWARD VALENCIA 1.0 RUS (24" 1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скл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  Велосипед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5 435р.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7 190р.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32,3%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5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NOVATRACK 14" NEPTUNE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синий Велосипед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3 439р.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4 840р.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40,7%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52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NOVATRACK 16" MAPLE, красный Велосипед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3 689р.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5 190р.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40,7%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6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FOXX Extreme Power c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таль </a:t>
                      </a: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PVC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колеса125мм синий Самокат городской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726р.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1 150р.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58,4%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6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NOVATRACK Disco-kids,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детский, </a:t>
                      </a: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 40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кг, мигающие колеса, бирюзовый Самокат-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кикборд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1 214р.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1 910р.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57,3%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94" y="915455"/>
            <a:ext cx="2205067" cy="183755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400" y="1166310"/>
            <a:ext cx="2376264" cy="133584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150157"/>
            <a:ext cx="1368152" cy="136815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50157"/>
            <a:ext cx="1368152" cy="136815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711" y="142171"/>
            <a:ext cx="1785849" cy="55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7893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304</Words>
  <Application>Microsoft Office PowerPoint</Application>
  <PresentationFormat>Экран (4:3)</PresentationFormat>
  <Paragraphs>78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Быбина Надежда</dc:creator>
  <cp:lastModifiedBy>Быбина Надежда</cp:lastModifiedBy>
  <cp:revision>3</cp:revision>
  <dcterms:created xsi:type="dcterms:W3CDTF">2017-04-26T10:11:23Z</dcterms:created>
  <dcterms:modified xsi:type="dcterms:W3CDTF">2017-04-26T10:30:50Z</dcterms:modified>
</cp:coreProperties>
</file>